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8" r:id="rId7"/>
    <p:sldId id="260" r:id="rId8"/>
    <p:sldId id="262" r:id="rId9"/>
    <p:sldId id="263" r:id="rId10"/>
    <p:sldId id="266" r:id="rId11"/>
    <p:sldId id="264" r:id="rId12"/>
    <p:sldId id="267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5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6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8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6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2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6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9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0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79A5-B7F6-434A-85D3-B880DC1BF91C}" type="datetimeFigureOut">
              <a:rPr lang="en-US" smtClean="0"/>
              <a:t>24/02/20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D4FA8-22EC-BF4F-9276-C20B130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3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4267" y="719668"/>
            <a:ext cx="75099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 smtClean="0">
                <a:solidFill>
                  <a:srgbClr val="FF6600"/>
                </a:solidFill>
                <a:latin typeface="Century Gothic"/>
                <a:cs typeface="Century Gothic"/>
              </a:rPr>
              <a:t>Zane-Isaac</a:t>
            </a:r>
            <a:br>
              <a:rPr lang="en-US" sz="9600" dirty="0" smtClean="0">
                <a:solidFill>
                  <a:srgbClr val="FF6600"/>
                </a:solidFill>
                <a:latin typeface="Century Gothic"/>
                <a:cs typeface="Century Gothic"/>
              </a:rPr>
            </a:br>
            <a:r>
              <a:rPr lang="en-US" sz="6000" dirty="0" smtClean="0">
                <a:solidFill>
                  <a:schemeClr val="accent5"/>
                </a:solidFill>
                <a:latin typeface="Century Gothic"/>
                <a:cs typeface="Century Gothic"/>
              </a:rPr>
              <a:t/>
            </a:r>
            <a:br>
              <a:rPr lang="en-US" sz="6000" dirty="0" smtClean="0">
                <a:solidFill>
                  <a:schemeClr val="accent5"/>
                </a:solidFill>
                <a:latin typeface="Century Gothic"/>
                <a:cs typeface="Century Gothic"/>
              </a:rPr>
            </a:br>
            <a:r>
              <a:rPr lang="en-US" sz="6000" dirty="0" smtClean="0">
                <a:solidFill>
                  <a:schemeClr val="accent3"/>
                </a:solidFill>
                <a:latin typeface="Century Gothic"/>
                <a:cs typeface="Century Gothic"/>
              </a:rPr>
              <a:t>Shapes</a:t>
            </a:r>
            <a:br>
              <a:rPr lang="en-US" sz="6000" dirty="0" smtClean="0">
                <a:solidFill>
                  <a:schemeClr val="accent3"/>
                </a:solidFill>
                <a:latin typeface="Century Gothic"/>
                <a:cs typeface="Century Gothic"/>
              </a:rPr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94533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72640" y="5159400"/>
            <a:ext cx="47562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diamond</a:t>
            </a:r>
            <a:endParaRPr lang="en-US" sz="8000" dirty="0"/>
          </a:p>
        </p:txBody>
      </p:sp>
      <p:sp>
        <p:nvSpPr>
          <p:cNvPr id="2" name="Diamond 1"/>
          <p:cNvSpPr/>
          <p:nvPr/>
        </p:nvSpPr>
        <p:spPr>
          <a:xfrm>
            <a:off x="2506133" y="380999"/>
            <a:ext cx="3894667" cy="4682067"/>
          </a:xfrm>
          <a:prstGeom prst="diamond">
            <a:avLst/>
          </a:prstGeom>
          <a:solidFill>
            <a:srgbClr val="FFFF00"/>
          </a:solidFill>
          <a:ln w="76200" cmpd="sng">
            <a:solidFill>
              <a:srgbClr val="1F49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8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9440" y="5159400"/>
            <a:ext cx="303159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arrow</a:t>
            </a:r>
            <a:endParaRPr lang="en-US" sz="8000" dirty="0"/>
          </a:p>
        </p:txBody>
      </p:sp>
      <p:sp>
        <p:nvSpPr>
          <p:cNvPr id="2" name="Right Arrow 1"/>
          <p:cNvSpPr/>
          <p:nvPr/>
        </p:nvSpPr>
        <p:spPr>
          <a:xfrm>
            <a:off x="1642533" y="1888067"/>
            <a:ext cx="5816600" cy="2133600"/>
          </a:xfrm>
          <a:prstGeom prst="rightArrow">
            <a:avLst/>
          </a:prstGeom>
          <a:solidFill>
            <a:srgbClr val="008000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31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08106" y="5185933"/>
            <a:ext cx="52130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pentagon</a:t>
            </a:r>
            <a:endParaRPr lang="en-US" sz="8000" dirty="0"/>
          </a:p>
        </p:txBody>
      </p:sp>
      <p:sp>
        <p:nvSpPr>
          <p:cNvPr id="3" name="Regular Pentagon 2"/>
          <p:cNvSpPr/>
          <p:nvPr/>
        </p:nvSpPr>
        <p:spPr>
          <a:xfrm>
            <a:off x="2590800" y="863597"/>
            <a:ext cx="3928533" cy="3945466"/>
          </a:xfrm>
          <a:prstGeom prst="pentagon">
            <a:avLst/>
          </a:prstGeom>
          <a:solidFill>
            <a:srgbClr val="FF6600"/>
          </a:solidFill>
          <a:ln w="76200" cmpd="sng">
            <a:solidFill>
              <a:srgbClr val="1F49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4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67373" y="5159400"/>
            <a:ext cx="452179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crescent</a:t>
            </a:r>
            <a:endParaRPr lang="en-US" sz="8000" dirty="0"/>
          </a:p>
        </p:txBody>
      </p:sp>
      <p:sp>
        <p:nvSpPr>
          <p:cNvPr id="3" name="Moon 2"/>
          <p:cNvSpPr/>
          <p:nvPr/>
        </p:nvSpPr>
        <p:spPr>
          <a:xfrm>
            <a:off x="2954868" y="355601"/>
            <a:ext cx="2565399" cy="4803800"/>
          </a:xfrm>
          <a:prstGeom prst="moon">
            <a:avLst/>
          </a:prstGeom>
          <a:solidFill>
            <a:srgbClr val="660066"/>
          </a:solidFill>
          <a:ln w="76200" cmpd="sng">
            <a:solidFill>
              <a:srgbClr val="1F49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51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0932" y="1227667"/>
            <a:ext cx="5952067" cy="3522134"/>
          </a:xfrm>
          <a:prstGeom prst="rect">
            <a:avLst/>
          </a:prstGeom>
          <a:solidFill>
            <a:schemeClr val="accent2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5040" y="5159400"/>
            <a:ext cx="50562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>
                <a:solidFill>
                  <a:srgbClr val="FF6600"/>
                </a:solidFill>
                <a:latin typeface="Century Gothic"/>
                <a:cs typeface="Century Gothic"/>
              </a:rPr>
              <a:t>r</a:t>
            </a:r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ectangle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567994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24573" y="5159400"/>
            <a:ext cx="39351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triangle</a:t>
            </a:r>
            <a:endParaRPr lang="en-US" sz="8000" dirty="0"/>
          </a:p>
        </p:txBody>
      </p:sp>
      <p:sp>
        <p:nvSpPr>
          <p:cNvPr id="2" name="Isosceles Triangle 1"/>
          <p:cNvSpPr/>
          <p:nvPr/>
        </p:nvSpPr>
        <p:spPr>
          <a:xfrm>
            <a:off x="2012695" y="702733"/>
            <a:ext cx="5268637" cy="4165601"/>
          </a:xfrm>
          <a:prstGeom prst="triangle">
            <a:avLst/>
          </a:prstGeom>
          <a:solidFill>
            <a:schemeClr val="accent6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4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64191" y="5289602"/>
            <a:ext cx="289123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circle</a:t>
            </a:r>
            <a:endParaRPr lang="en-US" sz="8000" dirty="0"/>
          </a:p>
        </p:txBody>
      </p:sp>
      <p:sp>
        <p:nvSpPr>
          <p:cNvPr id="2" name="Oval 1"/>
          <p:cNvSpPr/>
          <p:nvPr/>
        </p:nvSpPr>
        <p:spPr>
          <a:xfrm>
            <a:off x="2235200" y="711201"/>
            <a:ext cx="4114800" cy="4114800"/>
          </a:xfrm>
          <a:prstGeom prst="ellipse">
            <a:avLst/>
          </a:prstGeom>
          <a:solidFill>
            <a:schemeClr val="accent5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2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4534" y="1066800"/>
            <a:ext cx="4140200" cy="4123267"/>
          </a:xfrm>
          <a:prstGeom prst="rect">
            <a:avLst/>
          </a:prstGeom>
          <a:solidFill>
            <a:schemeClr val="accent4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79943" y="5294868"/>
            <a:ext cx="35785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square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32840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8076" y="5298069"/>
            <a:ext cx="195438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star</a:t>
            </a:r>
            <a:endParaRPr lang="en-US" sz="8000" dirty="0"/>
          </a:p>
        </p:txBody>
      </p:sp>
      <p:sp>
        <p:nvSpPr>
          <p:cNvPr id="2" name="5-Point Star 1"/>
          <p:cNvSpPr/>
          <p:nvPr/>
        </p:nvSpPr>
        <p:spPr>
          <a:xfrm>
            <a:off x="1879600" y="558800"/>
            <a:ext cx="5325533" cy="4622800"/>
          </a:xfrm>
          <a:prstGeom prst="star5">
            <a:avLst/>
          </a:prstGeom>
          <a:solidFill>
            <a:srgbClr val="FF00FF"/>
          </a:solidFill>
          <a:ln w="76200" cmpd="sng">
            <a:solidFill>
              <a:srgbClr val="1F497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3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79688" y="5294868"/>
            <a:ext cx="233118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oval</a:t>
            </a:r>
            <a:endParaRPr lang="en-US" sz="8000" dirty="0"/>
          </a:p>
        </p:txBody>
      </p:sp>
      <p:sp>
        <p:nvSpPr>
          <p:cNvPr id="2" name="Oval 1"/>
          <p:cNvSpPr/>
          <p:nvPr/>
        </p:nvSpPr>
        <p:spPr>
          <a:xfrm>
            <a:off x="1629896" y="1083749"/>
            <a:ext cx="5878526" cy="4114800"/>
          </a:xfrm>
          <a:prstGeom prst="ellipse">
            <a:avLst/>
          </a:prstGeom>
          <a:solidFill>
            <a:schemeClr val="accent3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77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95507" y="5159400"/>
            <a:ext cx="283412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heart</a:t>
            </a:r>
            <a:endParaRPr lang="en-US" sz="8000" dirty="0"/>
          </a:p>
        </p:txBody>
      </p:sp>
      <p:sp>
        <p:nvSpPr>
          <p:cNvPr id="3" name="Heart 2"/>
          <p:cNvSpPr/>
          <p:nvPr/>
        </p:nvSpPr>
        <p:spPr>
          <a:xfrm>
            <a:off x="1828798" y="736600"/>
            <a:ext cx="5469465" cy="4422800"/>
          </a:xfrm>
          <a:prstGeom prst="heart">
            <a:avLst/>
          </a:prstGeom>
          <a:solidFill>
            <a:srgbClr val="FF0000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9440" y="5159400"/>
            <a:ext cx="262123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rgbClr val="FF6600"/>
                </a:solidFill>
                <a:latin typeface="Century Gothic"/>
                <a:cs typeface="Century Gothic"/>
              </a:rPr>
              <a:t>cross</a:t>
            </a:r>
            <a:endParaRPr lang="en-US" sz="8000" dirty="0"/>
          </a:p>
        </p:txBody>
      </p:sp>
      <p:sp>
        <p:nvSpPr>
          <p:cNvPr id="4" name="Plus 3"/>
          <p:cNvSpPr/>
          <p:nvPr/>
        </p:nvSpPr>
        <p:spPr>
          <a:xfrm>
            <a:off x="1557867" y="-211667"/>
            <a:ext cx="5664199" cy="5672666"/>
          </a:xfrm>
          <a:prstGeom prst="mathPlus">
            <a:avLst/>
          </a:prstGeom>
          <a:solidFill>
            <a:srgbClr val="3366FF"/>
          </a:solidFill>
          <a:ln w="76200" cmpd="sng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03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</Words>
  <Application>Microsoft Macintosh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Wild of Choices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iMac 2007</dc:creator>
  <cp:lastModifiedBy>iMac 2007</cp:lastModifiedBy>
  <cp:revision>4</cp:revision>
  <dcterms:created xsi:type="dcterms:W3CDTF">2020-02-24T06:37:34Z</dcterms:created>
  <dcterms:modified xsi:type="dcterms:W3CDTF">2020-02-24T07:18:30Z</dcterms:modified>
</cp:coreProperties>
</file>