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  <a:srgbClr val="FF66FF"/>
    <a:srgbClr val="400080"/>
    <a:srgbClr val="800080"/>
    <a:srgbClr val="FFCC66"/>
    <a:srgbClr val="FFFFFF"/>
    <a:srgbClr val="66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3" autoAdjust="0"/>
    <p:restoredTop sz="97970" autoAdjust="0"/>
  </p:normalViewPr>
  <p:slideViewPr>
    <p:cSldViewPr snapToGrid="0" snapToObjects="1">
      <p:cViewPr>
        <p:scale>
          <a:sx n="150" d="100"/>
          <a:sy n="150" d="100"/>
        </p:scale>
        <p:origin x="-1760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B384-0901-234F-9BF8-6F847356B6F2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DFF6-9CAC-4542-A224-832A37B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DFF6-9CAC-4542-A224-832A37B6E7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546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838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231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276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79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7438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1814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434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7470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768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160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5" Type="http://schemas.microsoft.com/office/2007/relationships/hdphoto" Target="../media/hdphoto3.wdp"/><Relationship Id="rId6" Type="http://schemas.microsoft.com/office/2007/relationships/hdphoto" Target="../media/hdphoto4.wdp"/><Relationship Id="rId7" Type="http://schemas.microsoft.com/office/2007/relationships/hdphoto" Target="../media/hdphoto5.wdp"/><Relationship Id="rId8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01"/>
            <a:ext cx="7772400" cy="6380803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6600"/>
                </a:solidFill>
                <a:latin typeface="Century Gothic"/>
                <a:cs typeface="Century Gothic"/>
              </a:rPr>
              <a:t>Zane-Isaac</a:t>
            </a:r>
            <a:r>
              <a:rPr lang="en-US" sz="8000" dirty="0" smtClean="0">
                <a:solidFill>
                  <a:srgbClr val="FF6600"/>
                </a:solidFill>
                <a:latin typeface="Century Gothic"/>
                <a:cs typeface="Century Gothic"/>
              </a:rPr>
              <a:t/>
            </a:r>
            <a:br>
              <a:rPr lang="en-US" sz="8000" dirty="0" smtClean="0">
                <a:solidFill>
                  <a:srgbClr val="FF6600"/>
                </a:solidFill>
                <a:latin typeface="Century Gothic"/>
                <a:cs typeface="Century Gothic"/>
              </a:rPr>
            </a:br>
            <a:r>
              <a:rPr lang="en-US" sz="6000" dirty="0" smtClean="0">
                <a:solidFill>
                  <a:schemeClr val="accent5"/>
                </a:solidFill>
                <a:latin typeface="Century Gothic"/>
                <a:cs typeface="Century Gothic"/>
              </a:rPr>
              <a:t>Fun </a:t>
            </a:r>
            <a:r>
              <a:rPr lang="en-US" sz="6000" dirty="0" smtClean="0">
                <a:solidFill>
                  <a:schemeClr val="accent3"/>
                </a:solidFill>
                <a:latin typeface="Century Gothic"/>
                <a:cs typeface="Century Gothic"/>
              </a:rPr>
              <a:t>with</a:t>
            </a:r>
            <a:r>
              <a:rPr lang="en-US" sz="6000" dirty="0" smtClean="0">
                <a:solidFill>
                  <a:schemeClr val="accent5"/>
                </a:solidFill>
                <a:latin typeface="Century Gothic"/>
                <a:cs typeface="Century Gothic"/>
              </a:rPr>
              <a:t/>
            </a:r>
            <a:br>
              <a:rPr lang="en-US" sz="6000" dirty="0" smtClean="0">
                <a:solidFill>
                  <a:schemeClr val="accent5"/>
                </a:solidFill>
                <a:latin typeface="Century Gothic"/>
                <a:cs typeface="Century Gothic"/>
              </a:rPr>
            </a:br>
            <a:r>
              <a:rPr lang="en-US" sz="6000" dirty="0" smtClean="0">
                <a:solidFill>
                  <a:schemeClr val="accent4"/>
                </a:solidFill>
                <a:latin typeface="Century Gothic"/>
                <a:cs typeface="Century Gothic"/>
              </a:rPr>
              <a:t>Counting</a:t>
            </a:r>
            <a:r>
              <a:rPr lang="en-US" sz="6000" dirty="0" smtClean="0">
                <a:solidFill>
                  <a:srgbClr val="FF00FF"/>
                </a:solidFill>
                <a:latin typeface="Century Gothic"/>
                <a:cs typeface="Century Gothic"/>
              </a:rPr>
              <a:t/>
            </a:r>
            <a:br>
              <a:rPr lang="en-US" sz="6000" dirty="0" smtClean="0">
                <a:solidFill>
                  <a:srgbClr val="FF00FF"/>
                </a:solidFill>
                <a:latin typeface="Century Gothic"/>
                <a:cs typeface="Century Gothic"/>
              </a:rPr>
            </a:br>
            <a:endParaRPr lang="en-US" sz="6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122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660066"/>
                </a:solidFill>
                <a:latin typeface="Century Gothic"/>
                <a:cs typeface="Century Gothic"/>
              </a:rPr>
              <a:t>9</a:t>
            </a:r>
            <a:endParaRPr lang="en-US" sz="40000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331074"/>
            <a:ext cx="1481668" cy="1158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1641644"/>
            <a:ext cx="1481668" cy="1158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2986088"/>
            <a:ext cx="1481668" cy="1158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4251141"/>
            <a:ext cx="1481668" cy="11581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5513556"/>
            <a:ext cx="1481668" cy="1158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24207"/>
            <a:ext cx="1481668" cy="11581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34777"/>
            <a:ext cx="1481668" cy="11581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79221"/>
            <a:ext cx="1481668" cy="1158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44274"/>
            <a:ext cx="1481668" cy="11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81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43469" y="232179"/>
            <a:ext cx="57912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kern="0" spc="-300" dirty="0" smtClean="0">
                <a:solidFill>
                  <a:schemeClr val="tx2"/>
                </a:solidFill>
                <a:latin typeface="Century Gothic"/>
                <a:cs typeface="Century Gothic"/>
              </a:rPr>
              <a:t>10</a:t>
            </a:r>
            <a:endParaRPr lang="en-US" sz="40000" kern="0" spc="-3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0430">
            <a:off x="5367348" y="331074"/>
            <a:ext cx="771519" cy="1158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1072">
            <a:off x="5367348" y="1641644"/>
            <a:ext cx="771519" cy="1158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7338">
            <a:off x="5367348" y="2986088"/>
            <a:ext cx="771519" cy="1158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6726">
            <a:off x="5367348" y="4251141"/>
            <a:ext cx="771519" cy="11581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3048">
            <a:off x="5367348" y="5513556"/>
            <a:ext cx="771519" cy="1158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9531">
            <a:off x="7543282" y="232179"/>
            <a:ext cx="771519" cy="1158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3666">
            <a:off x="7543282" y="1542749"/>
            <a:ext cx="771519" cy="11581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4673">
            <a:off x="7543282" y="2887193"/>
            <a:ext cx="771519" cy="11581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3126">
            <a:off x="7543282" y="4152246"/>
            <a:ext cx="771519" cy="11581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8499">
            <a:off x="7543282" y="5414661"/>
            <a:ext cx="771519" cy="11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868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FF6600"/>
                </a:solidFill>
                <a:latin typeface="Century Gothic"/>
                <a:cs typeface="Century Gothic"/>
              </a:rPr>
              <a:t>1</a:t>
            </a:r>
            <a:endParaRPr lang="en-US" sz="400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56" y="1972733"/>
            <a:ext cx="3174775" cy="31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68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chemeClr val="accent3"/>
                </a:solidFill>
                <a:latin typeface="Century Gothic"/>
                <a:cs typeface="Century Gothic"/>
              </a:rPr>
              <a:t>2</a:t>
            </a:r>
            <a:endParaRPr lang="en-US" sz="40000" dirty="0">
              <a:solidFill>
                <a:schemeClr val="accent3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6" y="302625"/>
            <a:ext cx="3174775" cy="2908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56" y="3655425"/>
            <a:ext cx="3174775" cy="29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244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3366FF"/>
                </a:solidFill>
                <a:latin typeface="Century Gothic"/>
                <a:cs typeface="Century Gothic"/>
              </a:rPr>
              <a:t>3</a:t>
            </a:r>
            <a:endParaRPr lang="en-US" sz="40000" dirty="0">
              <a:solidFill>
                <a:srgbClr val="3366FF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17" y="302625"/>
            <a:ext cx="2139489" cy="2139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46" y="2021358"/>
            <a:ext cx="2135775" cy="213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13" y="4231158"/>
            <a:ext cx="2135775" cy="21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020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</a:t>
            </a:r>
            <a:endParaRPr lang="en-US" sz="40000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18765" b="7051"/>
          <a:stretch/>
        </p:blipFill>
        <p:spPr>
          <a:xfrm>
            <a:off x="4707468" y="515738"/>
            <a:ext cx="1405466" cy="1592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18765" b="7051"/>
          <a:stretch/>
        </p:blipFill>
        <p:spPr>
          <a:xfrm>
            <a:off x="7205134" y="515738"/>
            <a:ext cx="1405466" cy="1592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18765" b="7051"/>
          <a:stretch/>
        </p:blipFill>
        <p:spPr>
          <a:xfrm>
            <a:off x="4707468" y="4088672"/>
            <a:ext cx="1405466" cy="1592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18765" b="7051"/>
          <a:stretch/>
        </p:blipFill>
        <p:spPr>
          <a:xfrm>
            <a:off x="7205134" y="4088672"/>
            <a:ext cx="1405466" cy="15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450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chemeClr val="accent4"/>
                </a:solidFill>
                <a:latin typeface="Century Gothic"/>
                <a:cs typeface="Century Gothic"/>
              </a:rPr>
              <a:t>5</a:t>
            </a:r>
            <a:endParaRPr lang="en-US" sz="40000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458" r="16418" b="5970"/>
          <a:stretch/>
        </p:blipFill>
        <p:spPr>
          <a:xfrm>
            <a:off x="4842934" y="550333"/>
            <a:ext cx="1185334" cy="145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458" r="16418" b="5970"/>
          <a:stretch/>
        </p:blipFill>
        <p:spPr>
          <a:xfrm>
            <a:off x="7196667" y="550333"/>
            <a:ext cx="1185334" cy="145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458" r="16418" b="5970"/>
          <a:stretch/>
        </p:blipFill>
        <p:spPr>
          <a:xfrm>
            <a:off x="4842934" y="4732867"/>
            <a:ext cx="1185334" cy="1456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458" r="16418" b="5970"/>
          <a:stretch/>
        </p:blipFill>
        <p:spPr>
          <a:xfrm>
            <a:off x="7196667" y="4732867"/>
            <a:ext cx="1185334" cy="1456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458" r="16418" b="5970"/>
          <a:stretch/>
        </p:blipFill>
        <p:spPr>
          <a:xfrm>
            <a:off x="5935134" y="2802467"/>
            <a:ext cx="1185334" cy="1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1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chemeClr val="accent5"/>
                </a:solidFill>
                <a:latin typeface="Century Gothic"/>
                <a:cs typeface="Century Gothic"/>
              </a:rPr>
              <a:t>6</a:t>
            </a:r>
            <a:endParaRPr lang="en-US" sz="40000" dirty="0">
              <a:solidFill>
                <a:schemeClr val="accent5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685799"/>
            <a:ext cx="1185334" cy="118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2751666"/>
            <a:ext cx="1185334" cy="1185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5012266"/>
            <a:ext cx="1185334" cy="1185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685799"/>
            <a:ext cx="1185334" cy="11853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2751666"/>
            <a:ext cx="1185334" cy="1185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5012266"/>
            <a:ext cx="1185334" cy="11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362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FF00FF"/>
                </a:solidFill>
                <a:latin typeface="Century Gothic"/>
                <a:cs typeface="Century Gothic"/>
              </a:rPr>
              <a:t>7</a:t>
            </a:r>
            <a:endParaRPr lang="en-US" sz="40000" dirty="0">
              <a:solidFill>
                <a:srgbClr val="FF00FF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372532"/>
            <a:ext cx="1185334" cy="1185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67" y="372532"/>
            <a:ext cx="1185334" cy="1185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1803388"/>
            <a:ext cx="1185334" cy="1185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67" y="1803388"/>
            <a:ext cx="1185334" cy="1185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3259643"/>
            <a:ext cx="1185334" cy="1185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67" y="3259643"/>
            <a:ext cx="1185334" cy="11853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4724388"/>
            <a:ext cx="1185334" cy="11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300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2179"/>
            <a:ext cx="4123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rgbClr val="008000"/>
                </a:solidFill>
                <a:latin typeface="Century Gothic"/>
                <a:cs typeface="Century Gothic"/>
              </a:rPr>
              <a:t>8</a:t>
            </a:r>
            <a:endParaRPr lang="en-US" sz="40000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4842934" y="482600"/>
            <a:ext cx="1481668" cy="1227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4842934" y="1938867"/>
            <a:ext cx="1512322" cy="1253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4842934" y="3649133"/>
            <a:ext cx="1481668" cy="12276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4842934" y="5266267"/>
            <a:ext cx="1481668" cy="1227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7188200" y="482600"/>
            <a:ext cx="1481668" cy="1227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7188200" y="1938867"/>
            <a:ext cx="1512322" cy="12530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7188200" y="3649133"/>
            <a:ext cx="1481668" cy="1227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25" b="91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6" b="7857"/>
          <a:stretch/>
        </p:blipFill>
        <p:spPr>
          <a:xfrm>
            <a:off x="7188200" y="5266267"/>
            <a:ext cx="1481668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676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14</Words>
  <Application>Microsoft Macintosh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Zane-Isaac Fun with Counting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Wild of Choices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Zane-Isaac Alphabets &amp; Phonics </dc:title>
  <dc:creator>iMac 2007</dc:creator>
  <cp:lastModifiedBy>iMac 2007</cp:lastModifiedBy>
  <cp:revision>44</cp:revision>
  <dcterms:created xsi:type="dcterms:W3CDTF">2020-02-12T18:25:38Z</dcterms:created>
  <dcterms:modified xsi:type="dcterms:W3CDTF">2020-04-22T16:58:40Z</dcterms:modified>
</cp:coreProperties>
</file>