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  <a:srgbClr val="FF66FF"/>
    <a:srgbClr val="400080"/>
    <a:srgbClr val="800080"/>
    <a:srgbClr val="FFCC66"/>
    <a:srgbClr val="FFFFFF"/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3" autoAdjust="0"/>
    <p:restoredTop sz="97970" autoAdjust="0"/>
  </p:normalViewPr>
  <p:slideViewPr>
    <p:cSldViewPr snapToGrid="0" snapToObjects="1">
      <p:cViewPr>
        <p:scale>
          <a:sx n="150" d="100"/>
          <a:sy n="150" d="100"/>
        </p:scale>
        <p:origin x="-176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B384-0901-234F-9BF8-6F847356B6F2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DFF6-9CAC-4542-A224-832A37B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DFF6-9CAC-4542-A224-832A37B6E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546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838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231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276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79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438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814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434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470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768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160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619B-607C-E04E-A1E9-0E9F9AD53FB3}" type="datetimeFigureOut">
              <a:rPr lang="en-US" smtClean="0"/>
              <a:t>22/04/20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9783-E28F-7142-B188-EC8AFA3D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01"/>
            <a:ext cx="7772400" cy="6380803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Century Gothic"/>
                <a:cs typeface="Century Gothic"/>
              </a:rPr>
              <a:t>Zane-Isaac</a:t>
            </a:r>
            <a:r>
              <a:rPr lang="en-US" sz="8000" dirty="0" smtClean="0">
                <a:solidFill>
                  <a:srgbClr val="FF6600"/>
                </a:solidFill>
                <a:latin typeface="Century Gothic"/>
                <a:cs typeface="Century Gothic"/>
              </a:rPr>
              <a:t/>
            </a:r>
            <a:br>
              <a:rPr lang="en-US" sz="8000" dirty="0" smtClean="0">
                <a:solidFill>
                  <a:srgbClr val="FF6600"/>
                </a:solidFill>
                <a:latin typeface="Century Gothic"/>
                <a:cs typeface="Century Gothic"/>
              </a:rPr>
            </a:br>
            <a: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  <a:t>Learning</a:t>
            </a:r>
            <a: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  <a:t/>
            </a:r>
            <a:br>
              <a:rPr lang="en-US" sz="6000" dirty="0" smtClean="0">
                <a:solidFill>
                  <a:schemeClr val="accent5"/>
                </a:solidFill>
                <a:latin typeface="Century Gothic"/>
                <a:cs typeface="Century Gothic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lang="en-US" sz="6000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err="1" smtClean="0">
                <a:solidFill>
                  <a:srgbClr val="FFCC66"/>
                </a:solidFill>
                <a:latin typeface="Century Gothic"/>
                <a:cs typeface="Century Gothic"/>
              </a:rPr>
              <a:t>l</a:t>
            </a:r>
            <a:r>
              <a:rPr lang="en-US" sz="6000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u</a:t>
            </a:r>
            <a:r>
              <a:rPr lang="en-US" sz="6000" dirty="0" err="1" smtClean="0">
                <a:solidFill>
                  <a:srgbClr val="80008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err="1" smtClean="0">
                <a:solidFill>
                  <a:srgbClr val="FF00FF"/>
                </a:solidFill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FF"/>
                </a:solidFill>
                <a:latin typeface="Century Gothic"/>
                <a:cs typeface="Century Gothic"/>
              </a:rPr>
              <a:t/>
            </a:r>
            <a:br>
              <a:rPr lang="en-US" sz="6000" dirty="0" smtClean="0">
                <a:solidFill>
                  <a:srgbClr val="FF00FF"/>
                </a:solidFill>
                <a:latin typeface="Century Gothic"/>
                <a:cs typeface="Century Gothic"/>
              </a:rPr>
            </a:br>
            <a:endParaRPr lang="en-US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122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73967"/>
            <a:ext cx="3226286" cy="2414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Black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90" y="192536"/>
            <a:ext cx="2366586" cy="2778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83" y="1540870"/>
            <a:ext cx="1871767" cy="31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44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81" y="3562767"/>
            <a:ext cx="2622051" cy="2986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White</a:t>
            </a:r>
            <a:endParaRPr lang="en-US" sz="8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3199"/>
          <a:stretch/>
        </p:blipFill>
        <p:spPr>
          <a:xfrm>
            <a:off x="4859865" y="334117"/>
            <a:ext cx="1726017" cy="3236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5932" y="1479384"/>
            <a:ext cx="1710268" cy="3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88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23267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2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3" b="83503" l="29143" r="6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r="29357" b="14315"/>
          <a:stretch/>
        </p:blipFill>
        <p:spPr>
          <a:xfrm>
            <a:off x="4560375" y="228364"/>
            <a:ext cx="2306091" cy="2579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1637" y="1618467"/>
            <a:ext cx="1804430" cy="3021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11002" r="8186"/>
          <a:stretch/>
        </p:blipFill>
        <p:spPr>
          <a:xfrm flipH="1">
            <a:off x="4560376" y="4639732"/>
            <a:ext cx="3208868" cy="15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68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Blue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6"/>
          <a:stretch/>
        </p:blipFill>
        <p:spPr>
          <a:xfrm>
            <a:off x="4560375" y="558671"/>
            <a:ext cx="2893919" cy="1762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4072" y="2321200"/>
            <a:ext cx="1581443" cy="3021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6551" r="11603"/>
          <a:stretch/>
        </p:blipFill>
        <p:spPr>
          <a:xfrm flipH="1">
            <a:off x="4560375" y="3877734"/>
            <a:ext cx="2767481" cy="22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75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4799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4965282"/>
            <a:ext cx="4114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Yellow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28" y="558671"/>
            <a:ext cx="2271113" cy="2143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1974067"/>
            <a:ext cx="1986527" cy="4380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11024" r="17554" b="12080"/>
          <a:stretch/>
        </p:blipFill>
        <p:spPr>
          <a:xfrm rot="2504285" flipH="1">
            <a:off x="4422075" y="4642198"/>
            <a:ext cx="2637866" cy="15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85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1" y="4207934"/>
            <a:ext cx="2516532" cy="24007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Green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7322" r="6926" b="12892"/>
          <a:stretch/>
        </p:blipFill>
        <p:spPr>
          <a:xfrm>
            <a:off x="4597400" y="382333"/>
            <a:ext cx="2744033" cy="264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4819" r="20167" b="6930"/>
          <a:stretch/>
        </p:blipFill>
        <p:spPr>
          <a:xfrm flipH="1">
            <a:off x="6925734" y="2527157"/>
            <a:ext cx="1811866" cy="20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61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b="14132"/>
          <a:stretch/>
        </p:blipFill>
        <p:spPr>
          <a:xfrm>
            <a:off x="6197390" y="2294467"/>
            <a:ext cx="2624880" cy="1913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0423"/>
          <a:stretch/>
        </p:blipFill>
        <p:spPr>
          <a:xfrm>
            <a:off x="4956035" y="4207936"/>
            <a:ext cx="2810118" cy="2150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4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Purple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8410" r="21321" b="7471"/>
          <a:stretch/>
        </p:blipFill>
        <p:spPr>
          <a:xfrm>
            <a:off x="4648200" y="171607"/>
            <a:ext cx="2108201" cy="26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774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8"/>
          <a:stretch/>
        </p:blipFill>
        <p:spPr>
          <a:xfrm>
            <a:off x="4478866" y="4760964"/>
            <a:ext cx="3115733" cy="1792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33" y="2336801"/>
            <a:ext cx="2112438" cy="2511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Orange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6" y="366540"/>
            <a:ext cx="2631254" cy="22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36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12275" r="7809" b="6860"/>
          <a:stretch/>
        </p:blipFill>
        <p:spPr>
          <a:xfrm>
            <a:off x="4605866" y="4394200"/>
            <a:ext cx="2531533" cy="210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/>
          <a:stretch/>
        </p:blipFill>
        <p:spPr>
          <a:xfrm>
            <a:off x="5571067" y="2133811"/>
            <a:ext cx="3340104" cy="2441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Pink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4354" r="15374" b="6200"/>
          <a:stretch/>
        </p:blipFill>
        <p:spPr>
          <a:xfrm>
            <a:off x="4478866" y="192536"/>
            <a:ext cx="2226734" cy="21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84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6" y="4736227"/>
            <a:ext cx="3471334" cy="1952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140199" cy="6858000"/>
          </a:xfrm>
          <a:prstGeom prst="rect">
            <a:avLst/>
          </a:prstGeom>
          <a:solidFill>
            <a:srgbClr val="804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65282"/>
            <a:ext cx="414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Century Gothic"/>
                <a:cs typeface="Century Gothic"/>
              </a:rPr>
              <a:t>Brown</a:t>
            </a:r>
            <a:endParaRPr lang="en-US" sz="8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00" y="192536"/>
            <a:ext cx="2778167" cy="2778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3" y="1845670"/>
            <a:ext cx="2040701" cy="28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16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14</Words>
  <Application>Microsoft Macintosh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Zane-Isaac Learning Colours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Wild of Choices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Zane-Isaac Alphabets &amp; Phonics </dc:title>
  <dc:creator>iMac 2007</dc:creator>
  <cp:lastModifiedBy>iMac 2007</cp:lastModifiedBy>
  <cp:revision>37</cp:revision>
  <dcterms:created xsi:type="dcterms:W3CDTF">2020-02-12T18:25:38Z</dcterms:created>
  <dcterms:modified xsi:type="dcterms:W3CDTF">2020-04-22T15:27:42Z</dcterms:modified>
</cp:coreProperties>
</file>